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278" r:id="rId5"/>
    <p:sldId id="279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4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48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83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eepngimg.com/png/27722-makeup-transparen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637494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807" y="1394896"/>
            <a:ext cx="5254126" cy="1833787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“PENELOPE”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807" y="5506520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bg-BG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Илияна Янкова, 8б</a:t>
            </a:r>
            <a:endParaRPr lang="en-US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61D89991-A8CB-43C0-438A-C4218AFCF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40723" y="1420484"/>
            <a:ext cx="4057002" cy="40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195" y="2689195"/>
            <a:ext cx="5145110" cy="3566160"/>
          </a:xfrm>
        </p:spPr>
        <p:txBody>
          <a:bodyPr anchor="b">
            <a:no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bg-BG" sz="4000" b="1" dirty="0"/>
              <a:t>За нас:</a:t>
            </a:r>
            <a:br>
              <a:rPr lang="en-US" sz="4000" b="1" dirty="0"/>
            </a:br>
            <a:br>
              <a:rPr lang="bg-BG" sz="4000" b="1" dirty="0"/>
            </a:br>
            <a:r>
              <a:rPr lang="en-US" sz="4000" dirty="0"/>
              <a:t>“PENELOPE”</a:t>
            </a:r>
            <a:r>
              <a:rPr lang="bg-BG" sz="4000" dirty="0"/>
              <a:t> е онлайн магазин, предлагащ широк асортимент от козметика за лице, коса и тяло, гримове, аксесоари и парфюми</a:t>
            </a:r>
            <a:endParaRPr lang="en-US" sz="4000" dirty="0"/>
          </a:p>
        </p:txBody>
      </p: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9288C447-5F12-4456-E0DB-DB087772C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7921" y="4330900"/>
            <a:ext cx="2915442" cy="2002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Картина 44">
            <a:extLst>
              <a:ext uri="{FF2B5EF4-FFF2-40B4-BE49-F238E27FC236}">
                <a16:creationId xmlns:a16="http://schemas.microsoft.com/office/drawing/2014/main" id="{9296E86E-C710-0804-809C-2C808A57E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41" y="668758"/>
            <a:ext cx="2426418" cy="2993395"/>
          </a:xfrm>
          <a:prstGeom prst="rect">
            <a:avLst/>
          </a:prstGeom>
        </p:spPr>
      </p:pic>
      <p:pic>
        <p:nvPicPr>
          <p:cNvPr id="46" name="Картина 45">
            <a:extLst>
              <a:ext uri="{FF2B5EF4-FFF2-40B4-BE49-F238E27FC236}">
                <a16:creationId xmlns:a16="http://schemas.microsoft.com/office/drawing/2014/main" id="{544AA93F-7846-838F-C8FD-E302C7979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5926" y="1235831"/>
            <a:ext cx="1737344" cy="2582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710" y="2868386"/>
            <a:ext cx="5823604" cy="3576320"/>
          </a:xfrm>
        </p:spPr>
        <p:txBody>
          <a:bodyPr anchor="b">
            <a:no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bg-BG" sz="4000" b="1" dirty="0">
                <a:solidFill>
                  <a:schemeClr val="tx1"/>
                </a:solidFill>
                <a:latin typeface="+mn-lt"/>
              </a:rPr>
              <a:t>Цел</a:t>
            </a:r>
            <a:r>
              <a:rPr lang="bg-BG" sz="4400" b="1" dirty="0">
                <a:solidFill>
                  <a:schemeClr val="tx1"/>
                </a:solidFill>
                <a:latin typeface="+mn-lt"/>
              </a:rPr>
              <a:t>:</a:t>
            </a:r>
            <a:br>
              <a:rPr lang="bg-BG" sz="3200" dirty="0">
                <a:solidFill>
                  <a:schemeClr val="tx1"/>
                </a:solidFill>
                <a:latin typeface="+mn-lt"/>
              </a:rPr>
            </a:b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Вярваме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, че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красотата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трябва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да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бъде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достъпна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 за </a:t>
            </a:r>
            <a:r>
              <a:rPr lang="ru-RU" sz="3200" dirty="0" err="1">
                <a:solidFill>
                  <a:schemeClr val="tx1"/>
                </a:solidFill>
                <a:effectLst/>
                <a:latin typeface="+mn-lt"/>
              </a:rPr>
              <a:t>всеки</a:t>
            </a:r>
            <a:r>
              <a:rPr lang="ru-RU" sz="320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защото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тя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има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силата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вдъхва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увереност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и да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преобразява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хората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Когато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хората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се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чувстват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красиви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, им е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по-лесно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да направят и света около себе си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по-красив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br>
              <a:rPr lang="bg-BG" sz="4000" dirty="0">
                <a:solidFill>
                  <a:schemeClr val="tx1"/>
                </a:solidFill>
                <a:latin typeface="+mn-lt"/>
              </a:rPr>
            </a:b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962F2115-264F-EABB-AFC9-A5F73AFB4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73" y="3835400"/>
            <a:ext cx="4181234" cy="2330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4AD3906B-471C-90EF-95A8-3BB837EA4E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3" b="642"/>
          <a:stretch/>
        </p:blipFill>
        <p:spPr>
          <a:xfrm>
            <a:off x="1137650" y="785328"/>
            <a:ext cx="3981727" cy="2450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22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218" y="2773654"/>
            <a:ext cx="5145110" cy="3566160"/>
          </a:xfrm>
        </p:spPr>
        <p:txBody>
          <a:bodyPr anchor="b">
            <a:no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bg-BG" sz="4000" b="1" dirty="0"/>
              <a:t>Защо да изберем</a:t>
            </a:r>
            <a:br>
              <a:rPr lang="bg-BG" sz="4000" b="1" dirty="0"/>
            </a:br>
            <a:r>
              <a:rPr lang="en-US" sz="4000" b="1" dirty="0"/>
              <a:t>“PENELOPE”?</a:t>
            </a:r>
            <a:r>
              <a:rPr lang="bg-BG" sz="4000" b="1" dirty="0"/>
              <a:t> </a:t>
            </a:r>
            <a:br>
              <a:rPr lang="bg-BG" sz="4000" dirty="0"/>
            </a:br>
            <a:br>
              <a:rPr lang="bg-BG" sz="4000" dirty="0"/>
            </a:br>
            <a:r>
              <a:rPr lang="bg-BG" sz="4000" dirty="0"/>
              <a:t>- </a:t>
            </a: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90 дни за връщане</a:t>
            </a:r>
            <a:br>
              <a:rPr lang="bg-BG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-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Безплатна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доставка за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всички</a:t>
            </a: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+mn-lt"/>
              </a:rPr>
              <a:t>продукти</a:t>
            </a:r>
            <a:br>
              <a:rPr lang="ru-RU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ru-RU" sz="3200" i="0" dirty="0">
                <a:solidFill>
                  <a:schemeClr val="tx1"/>
                </a:solidFill>
                <a:effectLst/>
                <a:latin typeface="+mn-lt"/>
              </a:rPr>
              <a:t>- </a:t>
            </a: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Луксозни подаръчни опаковки</a:t>
            </a:r>
            <a:br>
              <a:rPr lang="bg-BG" sz="3200" i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bg-BG" sz="3200" i="0" dirty="0">
                <a:solidFill>
                  <a:schemeClr val="tx1"/>
                </a:solidFill>
                <a:effectLst/>
                <a:latin typeface="+mn-lt"/>
              </a:rPr>
              <a:t>- По-добра цена от физическите магазини</a:t>
            </a:r>
            <a:br>
              <a:rPr lang="bg-BG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2658CCB-55D0-B147-0EDC-D65769FE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475" y="665484"/>
            <a:ext cx="2466975" cy="184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CDDD85D-8778-2720-A967-2A238E52A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68" y="3178808"/>
            <a:ext cx="2210813" cy="2763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E5720E6F-532A-DF11-77DB-F461D6983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175" y="3048000"/>
            <a:ext cx="2204700" cy="2204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48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218" y="3156337"/>
            <a:ext cx="5468222" cy="3566160"/>
          </a:xfrm>
        </p:spPr>
        <p:txBody>
          <a:bodyPr anchor="b">
            <a:noAutofit/>
          </a:bodyPr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bg-BG" sz="4000" b="1" dirty="0"/>
              <a:t>За кого?</a:t>
            </a:r>
            <a:br>
              <a:rPr lang="bg-BG" sz="4000" b="1" dirty="0"/>
            </a:br>
            <a:br>
              <a:rPr lang="bg-BG" sz="4000" dirty="0"/>
            </a:br>
            <a:r>
              <a:rPr lang="bg-BG" sz="4000" dirty="0"/>
              <a:t>Сайтът е предназначен за всеки, който желае и се старае да се почувства по-добре в кожата си, както и да изглежда по-добре.</a:t>
            </a:r>
            <a:br>
              <a:rPr lang="bg-BG" sz="4000" dirty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2" name="Контейнер за съдържание 11">
            <a:extLst>
              <a:ext uri="{FF2B5EF4-FFF2-40B4-BE49-F238E27FC236}">
                <a16:creationId xmlns:a16="http://schemas.microsoft.com/office/drawing/2014/main" id="{D2A78DF2-CF2C-0C6A-1613-98DB2EB32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5764" y="822928"/>
            <a:ext cx="3390091" cy="2263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77A459DD-DC08-62C2-F77B-ACC833B50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91" y="3642403"/>
            <a:ext cx="3987782" cy="2392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782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Виолетово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2926</TotalTime>
  <Words>150</Words>
  <Application>Microsoft Office PowerPoint</Application>
  <PresentationFormat>Широк екран</PresentationFormat>
  <Paragraphs>10</Paragraphs>
  <Slides>5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10" baseType="lpstr">
      <vt:lpstr>Calibri</vt:lpstr>
      <vt:lpstr>Courier New</vt:lpstr>
      <vt:lpstr>Goudy Old Style</vt:lpstr>
      <vt:lpstr>Wingdings 2</vt:lpstr>
      <vt:lpstr>SlateVTI</vt:lpstr>
      <vt:lpstr>“PENELOPE”</vt:lpstr>
      <vt:lpstr>За нас:  “PENELOPE” е онлайн магазин, предлагащ широк асортимент от козметика за лице, коса и тяло, гримове, аксесоари и парфюми</vt:lpstr>
      <vt:lpstr>Цел: Вярваме, че красотата трябва да бъде достъпна за всеки, защото тя има силата да вдъхва увереност и да преобразява хората. Когато хората се чувстват красиви, им е по-лесно да направят и света около себе си по-красив. </vt:lpstr>
      <vt:lpstr>Защо да изберем “PENELOPE”?   - 90 дни за връщане - Безплатна доставка за всички продукти - Луксозни подаръчни опаковки - По-добра цена от физическите магазини </vt:lpstr>
      <vt:lpstr>За кого?  Сайтът е предназначен за всеки, който желае и се старае да се почувства по-добре в кожата си, както и да изглежда по-добре.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“PENELOPE”</dc:title>
  <dc:creator>User</dc:creator>
  <cp:lastModifiedBy>User</cp:lastModifiedBy>
  <cp:revision>2</cp:revision>
  <dcterms:created xsi:type="dcterms:W3CDTF">2024-05-22T15:59:00Z</dcterms:created>
  <dcterms:modified xsi:type="dcterms:W3CDTF">2024-05-24T16:45:06Z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